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Agente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Mês de Atendimento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Técnico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Período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Agente ou Equipe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Mês de Atendimento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p.powerbi.com/groups/me/reports/6af2797b-5bb8-49fa-8bbd-c7ffaceb9a15/?pbi_source=PowerPoint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title="This slide contains the following visuals: Selecione Técnico ou Equipe ,slicer ,slicer ,image ,textbox ,Selecione o Período de Encerramento ,textbox ,textbox ,textbox ,textbox ,textbox ,textbox ,textbox ,textbox ,textbox ,textbox ,textbox ,textbox ,textbox ,card ,card ,card ,card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title="This slide contains the following visuals: Selecione Técnico ou Equipe ,pivotTable ,slicer ,slicer ,image ,textbox ,Selecione o Período de Encerramento ,pivotTabl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title="This slide contains the following visuals: Selecione Técnico ou Equipe ,pivotTable ,slicer ,slicer ,image ,textbox ,Selecione o Período de Encerramento ,pivotTabl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 title="This slide contains the following visuals: Selecione Técnico ou Equipe ,pivotTable ,slicer ,slicer ,image ,textbox ,Selecione o Período de Encerramento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title="This slide contains the following visuals: Selecione Agente ou Equipe ,slicer ,slicer ,image ,textbox ,Selecione o Mês de Atendimento ,tableEx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title="This slide contains the following visuals: Selecione Técnico ou Equipe ,pivotTable ,slicer ,slicer ,image ,textbox ,Selecione o Período de Encerramento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 title="This slide contains the following visuals: Selecione Técnico ou Equipe ,pivotTable ,slicer ,slicer ,image ,textbox ,Selecione o Período de Encerramento ,pivotTabl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 title="This slide contains the following visuals: Selecione Técnico ou Equipe ,pivotTable ,slicer ,slicer ,image ,textbox ,Selecione o Período de Encerramento ,pivotTabl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 title="This slide contains the following visuals: Selecione Técnico ou Equipe ,pivotTable ,slicer ,slicer ,image ,textbox ,Selecione o Período de Encerramento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 title="This slide contains the following visuals: Selecione Técnico ou Equipe ,pivotTable ,slicer ,slicer ,image ,textbox ,Selecione o Período de Encerramento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 title="This slide contains the following visuals: textbox ,textbox ,textbox ,textbox ,textbox ,textbox ,textbox ,textbox ,textbox ,textbox ,textbox ,textbox ,textbox ,image ,textbox ,slicer ,Selecione Técnico ou Equipe ,Selecione o Período de Encerramento ,slicer ,card ,card ,card ,card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title="This slide contains the following visuals: Selecione Agente ou Equipe ,slicer ,slicer ,image ,textbox ,Selecione o Mês de Atendimento ,tableEx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